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569" r:id="rId3"/>
    <p:sldId id="571" r:id="rId4"/>
    <p:sldId id="572" r:id="rId5"/>
    <p:sldId id="573" r:id="rId6"/>
    <p:sldId id="574" r:id="rId7"/>
    <p:sldId id="575" r:id="rId8"/>
    <p:sldId id="576" r:id="rId9"/>
    <p:sldId id="578" r:id="rId10"/>
    <p:sldId id="579" r:id="rId11"/>
    <p:sldId id="580" r:id="rId12"/>
    <p:sldId id="581" r:id="rId13"/>
    <p:sldId id="577" r:id="rId14"/>
    <p:sldId id="582" r:id="rId15"/>
    <p:sldId id="583"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BE750-C1BC-441F-A8C3-F89E394AC68A}" v="31" dt="2022-11-07T15:09:22.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B2DBE750-C1BC-441F-A8C3-F89E394AC68A}"/>
    <pc:docChg chg="undo redo custSel addSld delSld modSld sldOrd">
      <pc:chgData name="אלכס גורבצ'וב" userId="8459a7c7-b354-45d8-a56f-77640536e27f" providerId="ADAL" clId="{B2DBE750-C1BC-441F-A8C3-F89E394AC68A}" dt="2022-11-07T15:11:23.704" v="505" actId="404"/>
      <pc:docMkLst>
        <pc:docMk/>
      </pc:docMkLst>
      <pc:sldChg chg="del">
        <pc:chgData name="אלכס גורבצ'וב" userId="8459a7c7-b354-45d8-a56f-77640536e27f" providerId="ADAL" clId="{B2DBE750-C1BC-441F-A8C3-F89E394AC68A}" dt="2022-11-07T12:05:08.083" v="1" actId="47"/>
        <pc:sldMkLst>
          <pc:docMk/>
          <pc:sldMk cId="421286489" sldId="461"/>
        </pc:sldMkLst>
      </pc:sldChg>
      <pc:sldChg chg="del">
        <pc:chgData name="אלכס גורבצ'וב" userId="8459a7c7-b354-45d8-a56f-77640536e27f" providerId="ADAL" clId="{B2DBE750-C1BC-441F-A8C3-F89E394AC68A}" dt="2022-11-07T12:05:05.767" v="0" actId="47"/>
        <pc:sldMkLst>
          <pc:docMk/>
          <pc:sldMk cId="2552052048" sldId="542"/>
        </pc:sldMkLst>
      </pc:sldChg>
      <pc:sldChg chg="del">
        <pc:chgData name="אלכס גורבצ'וב" userId="8459a7c7-b354-45d8-a56f-77640536e27f" providerId="ADAL" clId="{B2DBE750-C1BC-441F-A8C3-F89E394AC68A}" dt="2022-11-07T12:05:05.767" v="0" actId="47"/>
        <pc:sldMkLst>
          <pc:docMk/>
          <pc:sldMk cId="1312492217" sldId="543"/>
        </pc:sldMkLst>
      </pc:sldChg>
      <pc:sldChg chg="del">
        <pc:chgData name="אלכס גורבצ'וב" userId="8459a7c7-b354-45d8-a56f-77640536e27f" providerId="ADAL" clId="{B2DBE750-C1BC-441F-A8C3-F89E394AC68A}" dt="2022-11-07T12:05:05.767" v="0" actId="47"/>
        <pc:sldMkLst>
          <pc:docMk/>
          <pc:sldMk cId="4015626701" sldId="544"/>
        </pc:sldMkLst>
      </pc:sldChg>
      <pc:sldChg chg="del">
        <pc:chgData name="אלכס גורבצ'וב" userId="8459a7c7-b354-45d8-a56f-77640536e27f" providerId="ADAL" clId="{B2DBE750-C1BC-441F-A8C3-F89E394AC68A}" dt="2022-11-07T12:05:05.767" v="0" actId="47"/>
        <pc:sldMkLst>
          <pc:docMk/>
          <pc:sldMk cId="1234739722" sldId="545"/>
        </pc:sldMkLst>
      </pc:sldChg>
      <pc:sldChg chg="del">
        <pc:chgData name="אלכס גורבצ'וב" userId="8459a7c7-b354-45d8-a56f-77640536e27f" providerId="ADAL" clId="{B2DBE750-C1BC-441F-A8C3-F89E394AC68A}" dt="2022-11-07T12:05:05.767" v="0" actId="47"/>
        <pc:sldMkLst>
          <pc:docMk/>
          <pc:sldMk cId="2485460255" sldId="546"/>
        </pc:sldMkLst>
      </pc:sldChg>
      <pc:sldChg chg="del">
        <pc:chgData name="אלכס גורבצ'וב" userId="8459a7c7-b354-45d8-a56f-77640536e27f" providerId="ADAL" clId="{B2DBE750-C1BC-441F-A8C3-F89E394AC68A}" dt="2022-11-07T12:05:05.767" v="0" actId="47"/>
        <pc:sldMkLst>
          <pc:docMk/>
          <pc:sldMk cId="1127502564" sldId="547"/>
        </pc:sldMkLst>
      </pc:sldChg>
      <pc:sldChg chg="del">
        <pc:chgData name="אלכס גורבצ'וב" userId="8459a7c7-b354-45d8-a56f-77640536e27f" providerId="ADAL" clId="{B2DBE750-C1BC-441F-A8C3-F89E394AC68A}" dt="2022-11-07T12:05:05.767" v="0" actId="47"/>
        <pc:sldMkLst>
          <pc:docMk/>
          <pc:sldMk cId="2593323963" sldId="548"/>
        </pc:sldMkLst>
      </pc:sldChg>
      <pc:sldChg chg="del">
        <pc:chgData name="אלכס גורבצ'וב" userId="8459a7c7-b354-45d8-a56f-77640536e27f" providerId="ADAL" clId="{B2DBE750-C1BC-441F-A8C3-F89E394AC68A}" dt="2022-11-07T12:05:05.767" v="0" actId="47"/>
        <pc:sldMkLst>
          <pc:docMk/>
          <pc:sldMk cId="3763304235" sldId="549"/>
        </pc:sldMkLst>
      </pc:sldChg>
      <pc:sldChg chg="del">
        <pc:chgData name="אלכס גורבצ'וב" userId="8459a7c7-b354-45d8-a56f-77640536e27f" providerId="ADAL" clId="{B2DBE750-C1BC-441F-A8C3-F89E394AC68A}" dt="2022-11-07T12:05:05.767" v="0" actId="47"/>
        <pc:sldMkLst>
          <pc:docMk/>
          <pc:sldMk cId="4008112614" sldId="550"/>
        </pc:sldMkLst>
      </pc:sldChg>
      <pc:sldChg chg="del">
        <pc:chgData name="אלכס גורבצ'וב" userId="8459a7c7-b354-45d8-a56f-77640536e27f" providerId="ADAL" clId="{B2DBE750-C1BC-441F-A8C3-F89E394AC68A}" dt="2022-11-07T12:05:05.767" v="0" actId="47"/>
        <pc:sldMkLst>
          <pc:docMk/>
          <pc:sldMk cId="2212382015" sldId="551"/>
        </pc:sldMkLst>
      </pc:sldChg>
      <pc:sldChg chg="del">
        <pc:chgData name="אלכס גורבצ'וב" userId="8459a7c7-b354-45d8-a56f-77640536e27f" providerId="ADAL" clId="{B2DBE750-C1BC-441F-A8C3-F89E394AC68A}" dt="2022-11-07T12:05:05.767" v="0" actId="47"/>
        <pc:sldMkLst>
          <pc:docMk/>
          <pc:sldMk cId="3734431793" sldId="552"/>
        </pc:sldMkLst>
      </pc:sldChg>
      <pc:sldChg chg="del">
        <pc:chgData name="אלכס גורבצ'וב" userId="8459a7c7-b354-45d8-a56f-77640536e27f" providerId="ADAL" clId="{B2DBE750-C1BC-441F-A8C3-F89E394AC68A}" dt="2022-11-07T12:05:05.767" v="0" actId="47"/>
        <pc:sldMkLst>
          <pc:docMk/>
          <pc:sldMk cId="3048571956" sldId="553"/>
        </pc:sldMkLst>
      </pc:sldChg>
      <pc:sldChg chg="del">
        <pc:chgData name="אלכס גורבצ'וב" userId="8459a7c7-b354-45d8-a56f-77640536e27f" providerId="ADAL" clId="{B2DBE750-C1BC-441F-A8C3-F89E394AC68A}" dt="2022-11-07T12:05:05.767" v="0" actId="47"/>
        <pc:sldMkLst>
          <pc:docMk/>
          <pc:sldMk cId="141061914" sldId="554"/>
        </pc:sldMkLst>
      </pc:sldChg>
      <pc:sldChg chg="del">
        <pc:chgData name="אלכס גורבצ'וב" userId="8459a7c7-b354-45d8-a56f-77640536e27f" providerId="ADAL" clId="{B2DBE750-C1BC-441F-A8C3-F89E394AC68A}" dt="2022-11-07T12:05:05.767" v="0" actId="47"/>
        <pc:sldMkLst>
          <pc:docMk/>
          <pc:sldMk cId="594081939" sldId="555"/>
        </pc:sldMkLst>
      </pc:sldChg>
      <pc:sldChg chg="del">
        <pc:chgData name="אלכס גורבצ'וב" userId="8459a7c7-b354-45d8-a56f-77640536e27f" providerId="ADAL" clId="{B2DBE750-C1BC-441F-A8C3-F89E394AC68A}" dt="2022-11-07T12:05:05.767" v="0" actId="47"/>
        <pc:sldMkLst>
          <pc:docMk/>
          <pc:sldMk cId="871173061" sldId="556"/>
        </pc:sldMkLst>
      </pc:sldChg>
      <pc:sldChg chg="del">
        <pc:chgData name="אלכס גורבצ'וב" userId="8459a7c7-b354-45d8-a56f-77640536e27f" providerId="ADAL" clId="{B2DBE750-C1BC-441F-A8C3-F89E394AC68A}" dt="2022-11-07T12:05:05.767" v="0" actId="47"/>
        <pc:sldMkLst>
          <pc:docMk/>
          <pc:sldMk cId="3504318794" sldId="557"/>
        </pc:sldMkLst>
      </pc:sldChg>
      <pc:sldChg chg="del">
        <pc:chgData name="אלכס גורבצ'וב" userId="8459a7c7-b354-45d8-a56f-77640536e27f" providerId="ADAL" clId="{B2DBE750-C1BC-441F-A8C3-F89E394AC68A}" dt="2022-11-07T12:05:05.767" v="0" actId="47"/>
        <pc:sldMkLst>
          <pc:docMk/>
          <pc:sldMk cId="1165791583" sldId="558"/>
        </pc:sldMkLst>
      </pc:sldChg>
      <pc:sldChg chg="del">
        <pc:chgData name="אלכס גורבצ'וב" userId="8459a7c7-b354-45d8-a56f-77640536e27f" providerId="ADAL" clId="{B2DBE750-C1BC-441F-A8C3-F89E394AC68A}" dt="2022-11-07T12:05:05.767" v="0" actId="47"/>
        <pc:sldMkLst>
          <pc:docMk/>
          <pc:sldMk cId="1141492539" sldId="559"/>
        </pc:sldMkLst>
      </pc:sldChg>
      <pc:sldChg chg="del">
        <pc:chgData name="אלכס גורבצ'וב" userId="8459a7c7-b354-45d8-a56f-77640536e27f" providerId="ADAL" clId="{B2DBE750-C1BC-441F-A8C3-F89E394AC68A}" dt="2022-11-07T12:05:05.767" v="0" actId="47"/>
        <pc:sldMkLst>
          <pc:docMk/>
          <pc:sldMk cId="2208982281" sldId="560"/>
        </pc:sldMkLst>
      </pc:sldChg>
      <pc:sldChg chg="del">
        <pc:chgData name="אלכס גורבצ'וב" userId="8459a7c7-b354-45d8-a56f-77640536e27f" providerId="ADAL" clId="{B2DBE750-C1BC-441F-A8C3-F89E394AC68A}" dt="2022-11-07T12:05:05.767" v="0" actId="47"/>
        <pc:sldMkLst>
          <pc:docMk/>
          <pc:sldMk cId="3692741235" sldId="561"/>
        </pc:sldMkLst>
      </pc:sldChg>
      <pc:sldChg chg="del">
        <pc:chgData name="אלכס גורבצ'וב" userId="8459a7c7-b354-45d8-a56f-77640536e27f" providerId="ADAL" clId="{B2DBE750-C1BC-441F-A8C3-F89E394AC68A}" dt="2022-11-07T12:05:05.767" v="0" actId="47"/>
        <pc:sldMkLst>
          <pc:docMk/>
          <pc:sldMk cId="967566447" sldId="562"/>
        </pc:sldMkLst>
      </pc:sldChg>
      <pc:sldChg chg="del">
        <pc:chgData name="אלכס גורבצ'וב" userId="8459a7c7-b354-45d8-a56f-77640536e27f" providerId="ADAL" clId="{B2DBE750-C1BC-441F-A8C3-F89E394AC68A}" dt="2022-11-07T12:05:05.767" v="0" actId="47"/>
        <pc:sldMkLst>
          <pc:docMk/>
          <pc:sldMk cId="796992654" sldId="563"/>
        </pc:sldMkLst>
      </pc:sldChg>
      <pc:sldChg chg="del">
        <pc:chgData name="אלכס גורבצ'וב" userId="8459a7c7-b354-45d8-a56f-77640536e27f" providerId="ADAL" clId="{B2DBE750-C1BC-441F-A8C3-F89E394AC68A}" dt="2022-11-07T12:05:05.767" v="0" actId="47"/>
        <pc:sldMkLst>
          <pc:docMk/>
          <pc:sldMk cId="1362279933" sldId="564"/>
        </pc:sldMkLst>
      </pc:sldChg>
      <pc:sldChg chg="del">
        <pc:chgData name="אלכס גורבצ'וב" userId="8459a7c7-b354-45d8-a56f-77640536e27f" providerId="ADAL" clId="{B2DBE750-C1BC-441F-A8C3-F89E394AC68A}" dt="2022-11-07T12:05:05.767" v="0" actId="47"/>
        <pc:sldMkLst>
          <pc:docMk/>
          <pc:sldMk cId="3311831308" sldId="565"/>
        </pc:sldMkLst>
      </pc:sldChg>
      <pc:sldChg chg="del">
        <pc:chgData name="אלכס גורבצ'וב" userId="8459a7c7-b354-45d8-a56f-77640536e27f" providerId="ADAL" clId="{B2DBE750-C1BC-441F-A8C3-F89E394AC68A}" dt="2022-11-07T12:05:05.767" v="0" actId="47"/>
        <pc:sldMkLst>
          <pc:docMk/>
          <pc:sldMk cId="2444135330" sldId="566"/>
        </pc:sldMkLst>
      </pc:sldChg>
      <pc:sldChg chg="del">
        <pc:chgData name="אלכס גורבצ'וב" userId="8459a7c7-b354-45d8-a56f-77640536e27f" providerId="ADAL" clId="{B2DBE750-C1BC-441F-A8C3-F89E394AC68A}" dt="2022-11-07T12:05:05.767" v="0" actId="47"/>
        <pc:sldMkLst>
          <pc:docMk/>
          <pc:sldMk cId="2692794498" sldId="567"/>
        </pc:sldMkLst>
      </pc:sldChg>
      <pc:sldChg chg="del">
        <pc:chgData name="אלכס גורבצ'וב" userId="8459a7c7-b354-45d8-a56f-77640536e27f" providerId="ADAL" clId="{B2DBE750-C1BC-441F-A8C3-F89E394AC68A}" dt="2022-11-07T12:05:05.767" v="0" actId="47"/>
        <pc:sldMkLst>
          <pc:docMk/>
          <pc:sldMk cId="2213590365" sldId="568"/>
        </pc:sldMkLst>
      </pc:sldChg>
      <pc:sldChg chg="modSp mod">
        <pc:chgData name="אלכס גורבצ'וב" userId="8459a7c7-b354-45d8-a56f-77640536e27f" providerId="ADAL" clId="{B2DBE750-C1BC-441F-A8C3-F89E394AC68A}" dt="2022-11-07T13:16:53.715" v="94" actId="1076"/>
        <pc:sldMkLst>
          <pc:docMk/>
          <pc:sldMk cId="2103775189" sldId="569"/>
        </pc:sldMkLst>
        <pc:spChg chg="mod">
          <ac:chgData name="אלכס גורבצ'וב" userId="8459a7c7-b354-45d8-a56f-77640536e27f" providerId="ADAL" clId="{B2DBE750-C1BC-441F-A8C3-F89E394AC68A}" dt="2022-11-07T13:00:35.560" v="47" actId="12"/>
          <ac:spMkLst>
            <pc:docMk/>
            <pc:sldMk cId="2103775189" sldId="569"/>
            <ac:spMk id="2" creationId="{610298BA-2DF0-F4A3-D033-5051D25CF1BF}"/>
          </ac:spMkLst>
        </pc:spChg>
        <pc:spChg chg="mod">
          <ac:chgData name="אלכס גורבצ'וב" userId="8459a7c7-b354-45d8-a56f-77640536e27f" providerId="ADAL" clId="{B2DBE750-C1BC-441F-A8C3-F89E394AC68A}" dt="2022-11-07T12:39:35.852" v="13" actId="20577"/>
          <ac:spMkLst>
            <pc:docMk/>
            <pc:sldMk cId="2103775189" sldId="569"/>
            <ac:spMk id="3" creationId="{12B178B4-CDED-454C-BED2-2E2B10ADA703}"/>
          </ac:spMkLst>
        </pc:spChg>
        <pc:picChg chg="mod">
          <ac:chgData name="אלכס גורבצ'וב" userId="8459a7c7-b354-45d8-a56f-77640536e27f" providerId="ADAL" clId="{B2DBE750-C1BC-441F-A8C3-F89E394AC68A}" dt="2022-11-07T13:16:53.715" v="94" actId="1076"/>
          <ac:picMkLst>
            <pc:docMk/>
            <pc:sldMk cId="2103775189" sldId="569"/>
            <ac:picMk id="4" creationId="{EE6BCEDD-DA8A-234C-CC2E-14137990E8FC}"/>
          </ac:picMkLst>
        </pc:picChg>
      </pc:sldChg>
      <pc:sldChg chg="del">
        <pc:chgData name="אלכס גורבצ'וב" userId="8459a7c7-b354-45d8-a56f-77640536e27f" providerId="ADAL" clId="{B2DBE750-C1BC-441F-A8C3-F89E394AC68A}" dt="2022-11-07T13:23:27.645" v="143" actId="47"/>
        <pc:sldMkLst>
          <pc:docMk/>
          <pc:sldMk cId="838063549" sldId="570"/>
        </pc:sldMkLst>
      </pc:sldChg>
      <pc:sldChg chg="addSp delSp modSp add mod">
        <pc:chgData name="אלכס גורבצ'וב" userId="8459a7c7-b354-45d8-a56f-77640536e27f" providerId="ADAL" clId="{B2DBE750-C1BC-441F-A8C3-F89E394AC68A}" dt="2022-11-07T13:17:16.984" v="97" actId="12"/>
        <pc:sldMkLst>
          <pc:docMk/>
          <pc:sldMk cId="1788736572" sldId="571"/>
        </pc:sldMkLst>
        <pc:spChg chg="mod">
          <ac:chgData name="אלכס גורבצ'וב" userId="8459a7c7-b354-45d8-a56f-77640536e27f" providerId="ADAL" clId="{B2DBE750-C1BC-441F-A8C3-F89E394AC68A}" dt="2022-11-07T13:17:16.984" v="97" actId="12"/>
          <ac:spMkLst>
            <pc:docMk/>
            <pc:sldMk cId="1788736572" sldId="571"/>
            <ac:spMk id="2" creationId="{610298BA-2DF0-F4A3-D033-5051D25CF1BF}"/>
          </ac:spMkLst>
        </pc:spChg>
        <pc:picChg chg="del">
          <ac:chgData name="אלכס גורבצ'וב" userId="8459a7c7-b354-45d8-a56f-77640536e27f" providerId="ADAL" clId="{B2DBE750-C1BC-441F-A8C3-F89E394AC68A}" dt="2022-11-07T13:17:10.472" v="95" actId="478"/>
          <ac:picMkLst>
            <pc:docMk/>
            <pc:sldMk cId="1788736572" sldId="571"/>
            <ac:picMk id="4" creationId="{EE6BCEDD-DA8A-234C-CC2E-14137990E8FC}"/>
          </ac:picMkLst>
        </pc:picChg>
        <pc:picChg chg="add mod">
          <ac:chgData name="אלכס גורבצ'וב" userId="8459a7c7-b354-45d8-a56f-77640536e27f" providerId="ADAL" clId="{B2DBE750-C1BC-441F-A8C3-F89E394AC68A}" dt="2022-11-07T13:17:10.662" v="96"/>
          <ac:picMkLst>
            <pc:docMk/>
            <pc:sldMk cId="1788736572" sldId="571"/>
            <ac:picMk id="5" creationId="{CC09DAF6-0986-E382-AFDD-5065D328835B}"/>
          </ac:picMkLst>
        </pc:picChg>
      </pc:sldChg>
      <pc:sldChg chg="modSp add mod">
        <pc:chgData name="אלכס גורבצ'וב" userId="8459a7c7-b354-45d8-a56f-77640536e27f" providerId="ADAL" clId="{B2DBE750-C1BC-441F-A8C3-F89E394AC68A}" dt="2022-11-07T13:22:27.750" v="127" actId="20577"/>
        <pc:sldMkLst>
          <pc:docMk/>
          <pc:sldMk cId="114731428" sldId="572"/>
        </pc:sldMkLst>
        <pc:spChg chg="mod">
          <ac:chgData name="אלכס גורבצ'וב" userId="8459a7c7-b354-45d8-a56f-77640536e27f" providerId="ADAL" clId="{B2DBE750-C1BC-441F-A8C3-F89E394AC68A}" dt="2022-11-07T13:22:27.750" v="127" actId="20577"/>
          <ac:spMkLst>
            <pc:docMk/>
            <pc:sldMk cId="114731428" sldId="572"/>
            <ac:spMk id="2" creationId="{610298BA-2DF0-F4A3-D033-5051D25CF1BF}"/>
          </ac:spMkLst>
        </pc:spChg>
      </pc:sldChg>
      <pc:sldChg chg="modSp add mod">
        <pc:chgData name="אלכס גורבצ'וב" userId="8459a7c7-b354-45d8-a56f-77640536e27f" providerId="ADAL" clId="{B2DBE750-C1BC-441F-A8C3-F89E394AC68A}" dt="2022-11-07T13:23:12.229" v="141" actId="20577"/>
        <pc:sldMkLst>
          <pc:docMk/>
          <pc:sldMk cId="96922172" sldId="573"/>
        </pc:sldMkLst>
        <pc:spChg chg="mod">
          <ac:chgData name="אלכס גורבצ'וב" userId="8459a7c7-b354-45d8-a56f-77640536e27f" providerId="ADAL" clId="{B2DBE750-C1BC-441F-A8C3-F89E394AC68A}" dt="2022-11-07T13:23:12.229" v="141" actId="20577"/>
          <ac:spMkLst>
            <pc:docMk/>
            <pc:sldMk cId="96922172" sldId="573"/>
            <ac:spMk id="2" creationId="{610298BA-2DF0-F4A3-D033-5051D25CF1BF}"/>
          </ac:spMkLst>
        </pc:spChg>
      </pc:sldChg>
      <pc:sldChg chg="modSp add mod">
        <pc:chgData name="אלכס גורבצ'וב" userId="8459a7c7-b354-45d8-a56f-77640536e27f" providerId="ADAL" clId="{B2DBE750-C1BC-441F-A8C3-F89E394AC68A}" dt="2022-11-07T13:25:19.368" v="174" actId="20577"/>
        <pc:sldMkLst>
          <pc:docMk/>
          <pc:sldMk cId="1306130637" sldId="574"/>
        </pc:sldMkLst>
        <pc:spChg chg="mod">
          <ac:chgData name="אלכס גורבצ'וב" userId="8459a7c7-b354-45d8-a56f-77640536e27f" providerId="ADAL" clId="{B2DBE750-C1BC-441F-A8C3-F89E394AC68A}" dt="2022-11-07T13:25:19.368" v="174" actId="20577"/>
          <ac:spMkLst>
            <pc:docMk/>
            <pc:sldMk cId="1306130637" sldId="574"/>
            <ac:spMk id="2" creationId="{610298BA-2DF0-F4A3-D033-5051D25CF1BF}"/>
          </ac:spMkLst>
        </pc:spChg>
      </pc:sldChg>
      <pc:sldChg chg="modSp add mod">
        <pc:chgData name="אלכס גורבצ'וב" userId="8459a7c7-b354-45d8-a56f-77640536e27f" providerId="ADAL" clId="{B2DBE750-C1BC-441F-A8C3-F89E394AC68A}" dt="2022-11-07T13:44:39.812" v="225" actId="404"/>
        <pc:sldMkLst>
          <pc:docMk/>
          <pc:sldMk cId="212470967" sldId="575"/>
        </pc:sldMkLst>
        <pc:spChg chg="mod">
          <ac:chgData name="אלכס גורבצ'וב" userId="8459a7c7-b354-45d8-a56f-77640536e27f" providerId="ADAL" clId="{B2DBE750-C1BC-441F-A8C3-F89E394AC68A}" dt="2022-11-07T13:44:39.812" v="225" actId="404"/>
          <ac:spMkLst>
            <pc:docMk/>
            <pc:sldMk cId="212470967" sldId="575"/>
            <ac:spMk id="2" creationId="{610298BA-2DF0-F4A3-D033-5051D25CF1BF}"/>
          </ac:spMkLst>
        </pc:spChg>
        <pc:picChg chg="mod">
          <ac:chgData name="אלכס גורבצ'וב" userId="8459a7c7-b354-45d8-a56f-77640536e27f" providerId="ADAL" clId="{B2DBE750-C1BC-441F-A8C3-F89E394AC68A}" dt="2022-11-07T13:28:19.653" v="217" actId="1076"/>
          <ac:picMkLst>
            <pc:docMk/>
            <pc:sldMk cId="212470967" sldId="575"/>
            <ac:picMk id="5" creationId="{CC09DAF6-0986-E382-AFDD-5065D328835B}"/>
          </ac:picMkLst>
        </pc:picChg>
      </pc:sldChg>
      <pc:sldChg chg="addSp delSp modSp add mod">
        <pc:chgData name="אלכס גורבצ'וב" userId="8459a7c7-b354-45d8-a56f-77640536e27f" providerId="ADAL" clId="{B2DBE750-C1BC-441F-A8C3-F89E394AC68A}" dt="2022-11-07T13:48:01.358" v="267" actId="404"/>
        <pc:sldMkLst>
          <pc:docMk/>
          <pc:sldMk cId="2096824954" sldId="576"/>
        </pc:sldMkLst>
        <pc:spChg chg="mod">
          <ac:chgData name="אלכס גורבצ'וב" userId="8459a7c7-b354-45d8-a56f-77640536e27f" providerId="ADAL" clId="{B2DBE750-C1BC-441F-A8C3-F89E394AC68A}" dt="2022-11-07T13:48:01.358" v="267" actId="404"/>
          <ac:spMkLst>
            <pc:docMk/>
            <pc:sldMk cId="2096824954" sldId="576"/>
            <ac:spMk id="2" creationId="{610298BA-2DF0-F4A3-D033-5051D25CF1BF}"/>
          </ac:spMkLst>
        </pc:spChg>
        <pc:spChg chg="add mod">
          <ac:chgData name="אלכס גורבצ'וב" userId="8459a7c7-b354-45d8-a56f-77640536e27f" providerId="ADAL" clId="{B2DBE750-C1BC-441F-A8C3-F89E394AC68A}" dt="2022-11-07T13:47:02.079" v="256" actId="1076"/>
          <ac:spMkLst>
            <pc:docMk/>
            <pc:sldMk cId="2096824954" sldId="576"/>
            <ac:spMk id="8" creationId="{18165FB3-9DD7-8378-5E66-714ED0BBCE17}"/>
          </ac:spMkLst>
        </pc:spChg>
        <pc:spChg chg="add mod">
          <ac:chgData name="אלכס גורבצ'וב" userId="8459a7c7-b354-45d8-a56f-77640536e27f" providerId="ADAL" clId="{B2DBE750-C1BC-441F-A8C3-F89E394AC68A}" dt="2022-11-07T13:47:16.988" v="258" actId="20577"/>
          <ac:spMkLst>
            <pc:docMk/>
            <pc:sldMk cId="2096824954" sldId="576"/>
            <ac:spMk id="10" creationId="{C7A66F81-BDE7-54A8-64E9-32C0DF667AED}"/>
          </ac:spMkLst>
        </pc:spChg>
        <pc:picChg chg="del">
          <ac:chgData name="אלכס גורבצ'וב" userId="8459a7c7-b354-45d8-a56f-77640536e27f" providerId="ADAL" clId="{B2DBE750-C1BC-441F-A8C3-F89E394AC68A}" dt="2022-11-07T13:44:56.847" v="226" actId="478"/>
          <ac:picMkLst>
            <pc:docMk/>
            <pc:sldMk cId="2096824954" sldId="576"/>
            <ac:picMk id="5" creationId="{CC09DAF6-0986-E382-AFDD-5065D328835B}"/>
          </ac:picMkLst>
        </pc:picChg>
        <pc:picChg chg="add mod">
          <ac:chgData name="אלכס גורבצ'וב" userId="8459a7c7-b354-45d8-a56f-77640536e27f" providerId="ADAL" clId="{B2DBE750-C1BC-441F-A8C3-F89E394AC68A}" dt="2022-11-07T13:46:28.263" v="249" actId="1076"/>
          <ac:picMkLst>
            <pc:docMk/>
            <pc:sldMk cId="2096824954" sldId="576"/>
            <ac:picMk id="6" creationId="{2EB37A6C-CE5E-0B1D-7A22-E97B65E88475}"/>
          </ac:picMkLst>
        </pc:picChg>
      </pc:sldChg>
      <pc:sldChg chg="modSp add mod ord">
        <pc:chgData name="אלכס גורבצ'וב" userId="8459a7c7-b354-45d8-a56f-77640536e27f" providerId="ADAL" clId="{B2DBE750-C1BC-441F-A8C3-F89E394AC68A}" dt="2022-11-07T14:40:56.826" v="429" actId="404"/>
        <pc:sldMkLst>
          <pc:docMk/>
          <pc:sldMk cId="681681467" sldId="577"/>
        </pc:sldMkLst>
        <pc:spChg chg="mod">
          <ac:chgData name="אלכס גורבצ'וב" userId="8459a7c7-b354-45d8-a56f-77640536e27f" providerId="ADAL" clId="{B2DBE750-C1BC-441F-A8C3-F89E394AC68A}" dt="2022-11-07T14:40:56.826" v="429" actId="404"/>
          <ac:spMkLst>
            <pc:docMk/>
            <pc:sldMk cId="681681467" sldId="577"/>
            <ac:spMk id="2" creationId="{610298BA-2DF0-F4A3-D033-5051D25CF1BF}"/>
          </ac:spMkLst>
        </pc:spChg>
        <pc:picChg chg="mod">
          <ac:chgData name="אלכס גורבצ'וב" userId="8459a7c7-b354-45d8-a56f-77640536e27f" providerId="ADAL" clId="{B2DBE750-C1BC-441F-A8C3-F89E394AC68A}" dt="2022-11-07T14:24:36.760" v="360" actId="14826"/>
          <ac:picMkLst>
            <pc:docMk/>
            <pc:sldMk cId="681681467" sldId="577"/>
            <ac:picMk id="5" creationId="{CC09DAF6-0986-E382-AFDD-5065D328835B}"/>
          </ac:picMkLst>
        </pc:picChg>
      </pc:sldChg>
      <pc:sldChg chg="addSp modSp add mod">
        <pc:chgData name="אלכס גורבצ'וב" userId="8459a7c7-b354-45d8-a56f-77640536e27f" providerId="ADAL" clId="{B2DBE750-C1BC-441F-A8C3-F89E394AC68A}" dt="2022-11-07T13:52:28.818" v="335" actId="1076"/>
        <pc:sldMkLst>
          <pc:docMk/>
          <pc:sldMk cId="163963809" sldId="578"/>
        </pc:sldMkLst>
        <pc:spChg chg="mod">
          <ac:chgData name="אלכס גורבצ'וב" userId="8459a7c7-b354-45d8-a56f-77640536e27f" providerId="ADAL" clId="{B2DBE750-C1BC-441F-A8C3-F89E394AC68A}" dt="2022-11-07T13:51:59.198" v="330" actId="27636"/>
          <ac:spMkLst>
            <pc:docMk/>
            <pc:sldMk cId="163963809" sldId="578"/>
            <ac:spMk id="2" creationId="{610298BA-2DF0-F4A3-D033-5051D25CF1BF}"/>
          </ac:spMkLst>
        </pc:spChg>
        <pc:picChg chg="add mod">
          <ac:chgData name="אלכס גורבצ'וב" userId="8459a7c7-b354-45d8-a56f-77640536e27f" providerId="ADAL" clId="{B2DBE750-C1BC-441F-A8C3-F89E394AC68A}" dt="2022-11-07T13:52:28.818" v="335" actId="1076"/>
          <ac:picMkLst>
            <pc:docMk/>
            <pc:sldMk cId="163963809" sldId="578"/>
            <ac:picMk id="6" creationId="{85A2A612-DF6F-E888-16A6-39558B6CAE7F}"/>
          </ac:picMkLst>
        </pc:picChg>
      </pc:sldChg>
      <pc:sldChg chg="modSp add mod">
        <pc:chgData name="אלכס גורבצ'וב" userId="8459a7c7-b354-45d8-a56f-77640536e27f" providerId="ADAL" clId="{B2DBE750-C1BC-441F-A8C3-F89E394AC68A}" dt="2022-11-07T14:23:44.144" v="357" actId="404"/>
        <pc:sldMkLst>
          <pc:docMk/>
          <pc:sldMk cId="1654332151" sldId="579"/>
        </pc:sldMkLst>
        <pc:spChg chg="mod">
          <ac:chgData name="אלכס גורבצ'וב" userId="8459a7c7-b354-45d8-a56f-77640536e27f" providerId="ADAL" clId="{B2DBE750-C1BC-441F-A8C3-F89E394AC68A}" dt="2022-11-07T14:23:44.144" v="357" actId="404"/>
          <ac:spMkLst>
            <pc:docMk/>
            <pc:sldMk cId="1654332151" sldId="579"/>
            <ac:spMk id="2" creationId="{610298BA-2DF0-F4A3-D033-5051D25CF1BF}"/>
          </ac:spMkLst>
        </pc:spChg>
      </pc:sldChg>
      <pc:sldChg chg="modSp add mod ord">
        <pc:chgData name="אלכס גורבצ'וב" userId="8459a7c7-b354-45d8-a56f-77640536e27f" providerId="ADAL" clId="{B2DBE750-C1BC-441F-A8C3-F89E394AC68A}" dt="2022-11-07T14:41:18.026" v="432"/>
        <pc:sldMkLst>
          <pc:docMk/>
          <pc:sldMk cId="1264951338" sldId="580"/>
        </pc:sldMkLst>
        <pc:spChg chg="mod">
          <ac:chgData name="אלכס גורבצ'וב" userId="8459a7c7-b354-45d8-a56f-77640536e27f" providerId="ADAL" clId="{B2DBE750-C1BC-441F-A8C3-F89E394AC68A}" dt="2022-11-07T14:27:15.964" v="397" actId="20577"/>
          <ac:spMkLst>
            <pc:docMk/>
            <pc:sldMk cId="1264951338" sldId="580"/>
            <ac:spMk id="2" creationId="{610298BA-2DF0-F4A3-D033-5051D25CF1BF}"/>
          </ac:spMkLst>
        </pc:spChg>
      </pc:sldChg>
      <pc:sldChg chg="modSp add mod">
        <pc:chgData name="אלכס גורבצ'וב" userId="8459a7c7-b354-45d8-a56f-77640536e27f" providerId="ADAL" clId="{B2DBE750-C1BC-441F-A8C3-F89E394AC68A}" dt="2022-11-07T14:41:16.668" v="430" actId="6549"/>
        <pc:sldMkLst>
          <pc:docMk/>
          <pc:sldMk cId="2131182798" sldId="581"/>
        </pc:sldMkLst>
        <pc:spChg chg="mod">
          <ac:chgData name="אלכס גורבצ'וב" userId="8459a7c7-b354-45d8-a56f-77640536e27f" providerId="ADAL" clId="{B2DBE750-C1BC-441F-A8C3-F89E394AC68A}" dt="2022-11-07T14:41:16.668" v="430" actId="6549"/>
          <ac:spMkLst>
            <pc:docMk/>
            <pc:sldMk cId="2131182798" sldId="581"/>
            <ac:spMk id="2" creationId="{610298BA-2DF0-F4A3-D033-5051D25CF1BF}"/>
          </ac:spMkLst>
        </pc:spChg>
      </pc:sldChg>
      <pc:sldChg chg="modSp add mod">
        <pc:chgData name="אלכס גורבצ'וב" userId="8459a7c7-b354-45d8-a56f-77640536e27f" providerId="ADAL" clId="{B2DBE750-C1BC-441F-A8C3-F89E394AC68A}" dt="2022-11-07T15:08:50.367" v="463" actId="403"/>
        <pc:sldMkLst>
          <pc:docMk/>
          <pc:sldMk cId="3405540220" sldId="582"/>
        </pc:sldMkLst>
        <pc:spChg chg="mod">
          <ac:chgData name="אלכס גורבצ'וב" userId="8459a7c7-b354-45d8-a56f-77640536e27f" providerId="ADAL" clId="{B2DBE750-C1BC-441F-A8C3-F89E394AC68A}" dt="2022-11-07T15:08:50.367" v="463" actId="403"/>
          <ac:spMkLst>
            <pc:docMk/>
            <pc:sldMk cId="3405540220" sldId="582"/>
            <ac:spMk id="2" creationId="{610298BA-2DF0-F4A3-D033-5051D25CF1BF}"/>
          </ac:spMkLst>
        </pc:spChg>
      </pc:sldChg>
      <pc:sldChg chg="modSp add mod">
        <pc:chgData name="אלכס גורבצ'וב" userId="8459a7c7-b354-45d8-a56f-77640536e27f" providerId="ADAL" clId="{B2DBE750-C1BC-441F-A8C3-F89E394AC68A}" dt="2022-11-07T15:11:23.704" v="505" actId="404"/>
        <pc:sldMkLst>
          <pc:docMk/>
          <pc:sldMk cId="522601283" sldId="583"/>
        </pc:sldMkLst>
        <pc:spChg chg="mod">
          <ac:chgData name="אלכס גורבצ'וב" userId="8459a7c7-b354-45d8-a56f-77640536e27f" providerId="ADAL" clId="{B2DBE750-C1BC-441F-A8C3-F89E394AC68A}" dt="2022-11-07T15:11:23.704" v="505" actId="404"/>
          <ac:spMkLst>
            <pc:docMk/>
            <pc:sldMk cId="522601283" sldId="583"/>
            <ac:spMk id="2" creationId="{610298BA-2DF0-F4A3-D033-5051D25CF1BF}"/>
          </ac:spMkLst>
        </pc:spChg>
        <pc:picChg chg="mod">
          <ac:chgData name="אלכס גורבצ'וב" userId="8459a7c7-b354-45d8-a56f-77640536e27f" providerId="ADAL" clId="{B2DBE750-C1BC-441F-A8C3-F89E394AC68A}" dt="2022-11-07T15:09:22.059" v="465" actId="14826"/>
          <ac:picMkLst>
            <pc:docMk/>
            <pc:sldMk cId="522601283" sldId="583"/>
            <ac:picMk id="5" creationId="{CC09DAF6-0986-E382-AFDD-5065D328835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11/7/2022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11/7/2022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מנהל הבדיקות בארגון</a:t>
            </a:r>
          </a:p>
          <a:p>
            <a:pPr algn="r" rtl="1">
              <a:lnSpc>
                <a:spcPct val="150000"/>
              </a:lnSpc>
            </a:pPr>
            <a:r>
              <a:rPr lang="he-IL" sz="1200" dirty="0">
                <a:latin typeface="Arial" panose="020B0604020202020204" pitchFamily="34" charset="0"/>
                <a:cs typeface="Arial" panose="020B0604020202020204" pitchFamily="34" charset="0"/>
              </a:rPr>
              <a:t>אופן הביצוע משתנה בהתאם למחזור החיים של פיתוח התוכנה: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אג'ייל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משימות הבדיקה והבקרה היומית מתבצעות על ידי 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 הוא חלק מהצוות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ניהול כוח אדם יכול להתבצע ללא קשר לעבודה המקצועית. כלומר על ידי מנהל בדיקות חיצוני לצוות המפתח (מאמן 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33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דוגמאות למשימות באחריות מוביל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אחראי לתיאום אסטרטגיית הבדיקות ותוכנית הבדיקות מול תכנית הפרויקט הכללית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כתיבת מסמך ה-</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(אסטרטגיית הבדיקות, שיטת הבדיקות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הבדיקות (בהתאם לתוכן המערכת, מטרת הבדיקות והסיכונים) כולל בחירת גישת הבדיקות, הערכת לוחות הזמנים, חישוב עלויות בדיקה, משאבים נדרשים כולל כ"א, הגדרת רמות הבדיקה הנדרשות, סבבי הבדיקה וניהול התקלות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הצגת פרספקטיבת הבדיקות במשימות נוספות בפרויקט (לדוגמא: ניתוח משמעות הוצאת גרסת ביניים ללקוח מבחינת עלויות בדיקה וסיכונים)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ייזום ופיקוח על שלב כתיבת התסריטים וביצוע הבדיקות. מעקב אחר תוצאות הבדיקה ואימות תנאי הסף לסיום הבדיקות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5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התאמת תכנית הבדיקות בהתאם לתוצאות ולקצב ההתקדמות, כולל פעולות מתקנות במקרה של פערים (לדוגמא: הוספת סבב בדיקות במקרה של ריבוי תקלות בסבבים מוקדמים)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ניהול תצורה של מסמכי הבדיקות לצורך שמירה על עקיבות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מדדי עבודה למדידת קצב התקדמות ולהערכת איכות המוצר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בנוגע לאוטומציה ושימוש בכלים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בנוגע לסביבת הבדיקות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18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תפקידי הבודק:</a:t>
            </a:r>
          </a:p>
          <a:p>
            <a:pPr algn="r" rtl="1">
              <a:lnSpc>
                <a:spcPct val="150000"/>
              </a:lnSpc>
            </a:pPr>
            <a:r>
              <a:rPr lang="he-IL" sz="1300" dirty="0">
                <a:latin typeface="Arial" panose="020B0604020202020204" pitchFamily="34" charset="0"/>
                <a:cs typeface="Arial" panose="020B0604020202020204" pitchFamily="34" charset="0"/>
              </a:rPr>
              <a:t>רמות בדיקה עבור כל פרויקט תוכנה משתנות בהתאם לסיכונים השונים. רמות הבדיקה ייקבעו בהתאם ע"י הגורמים האחראים לביצוע הבדיקות בכל רמה.</a:t>
            </a:r>
          </a:p>
          <a:p>
            <a:pPr algn="r" rtl="1">
              <a:lnSpc>
                <a:spcPct val="150000"/>
              </a:lnSpc>
            </a:pPr>
            <a:r>
              <a:rPr lang="he-IL" sz="1300" dirty="0">
                <a:latin typeface="Arial" panose="020B0604020202020204" pitchFamily="34" charset="0"/>
                <a:cs typeface="Arial" panose="020B0604020202020204" pitchFamily="34" charset="0"/>
              </a:rPr>
              <a:t>בשנים האחרונות המודעות והצורך לבדיקות רק עולה ואיתם עולה הדרישה לביצוע בדיקות ע"י בודק מקצועי. היום, בודק טוב ידוע כאחד בעל ידע מקצועי, בעל מומחיות בניתוח הבדיקות, עיצוב הבדיקות או ביצוע בתכנון וביצוע בדיקות אוטומטים.</a:t>
            </a:r>
          </a:p>
          <a:p>
            <a:pPr algn="r" rtl="1">
              <a:lnSpc>
                <a:spcPct val="150000"/>
              </a:lnSpc>
            </a:pPr>
            <a:r>
              <a:rPr lang="he-IL" sz="1300" dirty="0">
                <a:latin typeface="Arial" panose="020B0604020202020204" pitchFamily="34" charset="0"/>
                <a:cs typeface="Arial" panose="020B0604020202020204" pitchFamily="34" charset="0"/>
              </a:rPr>
              <a:t>רמות הבדיקה עשויות להשפיע על המבצע ועל תחום האחריות שלו. לדוגמא:</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יחידה ואינטגרציה בין יחידות שמבוצעות ע"י תוכניתנים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קבלה שמבוצעות ע"י משתמשים ומומחי בידע העסקי של המערכת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675435"/>
            <a:ext cx="298974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1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400" b="1" dirty="0">
                <a:latin typeface="Arial" panose="020B0604020202020204" pitchFamily="34" charset="0"/>
                <a:cs typeface="Arial" panose="020B0604020202020204" pitchFamily="34" charset="0"/>
              </a:rPr>
              <a:t>דוגמאות למשימות באחריות הבודק</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ביצוע בקרה או/ו השתתפות בכתיבת מסמך תכנון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ביצוע בקרה למסמכי בדיקות שנכתבו ע"י בודק אחר בצוות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ניתוח, בקרה והערכת דרישות המשתמש, אפיונים ומודלים של המערכת הבדיקות לצורך הערכת רמת יכולת הבדיקה (</a:t>
            </a:r>
            <a:r>
              <a:rPr lang="en-US" sz="1300" dirty="0">
                <a:latin typeface="Arial" panose="020B0604020202020204" pitchFamily="34" charset="0"/>
                <a:cs typeface="Arial" panose="020B0604020202020204" pitchFamily="34" charset="0"/>
              </a:rPr>
              <a:t>testability</a:t>
            </a:r>
            <a:r>
              <a:rPr lang="he-IL" sz="1300" dirty="0">
                <a:latin typeface="Arial" panose="020B0604020202020204" pitchFamily="34" charset="0"/>
                <a:cs typeface="Arial" panose="020B0604020202020204" pitchFamily="34" charset="0"/>
              </a:rPr>
              <a:t>)</a:t>
            </a:r>
            <a:endParaRPr lang="en-US" sz="13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כתיבת מקרי בדיקה/תסריטים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פיקוח על הקמת סביבת הבדיקות (בתיאום עם מנהל המערכת)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הכנה והשגת נתוני הבדיקה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הטמעת הבדיקות בכל הרמות הבדיקה : ביצוע הבדיקות, דיווח התקלות, הערכת מוכנות המערכת והצגת סטיות בין התכנון לביצוע</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שימוש בכלי ניהול וביצוע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תכנון וביצוע בדיקות אוטומטיות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675435"/>
            <a:ext cx="298974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4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300" b="1" dirty="0">
                <a:latin typeface="Arial" panose="020B0604020202020204" pitchFamily="34" charset="0"/>
                <a:cs typeface="Arial" panose="020B0604020202020204" pitchFamily="34" charset="0"/>
              </a:rPr>
              <a:t>תפקידים נוספים בתחום הבדיקות (הנושא אינו כלול במבחן)</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לקוח - יספק תקציב לפרויקט</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מנהל הפרויקט - יספק ידע מקצועי ויהיה מעורב בתהליך הבדיקה על מנת שיוכל להעביר מידע ללקוח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המשתמש - יספק ידע מהמערכת הנוכחית ויגדיר דרישות עבור המערכת החדשה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מנתח המערכת - אחראי ליצירת מסמך דרישות או/ו אפיון עפ"י שיחותיו עם הלקוח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מעצב טכני - אחראי לכתיבת מסמך העיצוב (</a:t>
            </a:r>
            <a:r>
              <a:rPr lang="en-US" sz="1300" dirty="0">
                <a:latin typeface="Arial" panose="020B0604020202020204" pitchFamily="34" charset="0"/>
                <a:cs typeface="Arial" panose="020B0604020202020204" pitchFamily="34" charset="0"/>
              </a:rPr>
              <a:t>design</a:t>
            </a:r>
            <a:r>
              <a:rPr lang="he-IL" sz="1300" dirty="0">
                <a:latin typeface="Arial" panose="020B0604020202020204" pitchFamily="34" charset="0"/>
                <a:cs typeface="Arial" panose="020B0604020202020204" pitchFamily="34" charset="0"/>
              </a:rPr>
              <a:t>) הכולל מידע טכני בנוגע לתקשורת ולבסיסי</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הנתונים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המפתח - יספק מידע מקצועי בנוגע לקוד הנכתב ואף יבצע בדיקות יחידה. בשלב הסופי יקרא המפתח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לבצע תיקונים אחרונים</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927450"/>
            <a:ext cx="2989741" cy="239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0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300" dirty="0">
                <a:latin typeface="Arial" panose="020B0604020202020204" pitchFamily="34" charset="0"/>
                <a:cs typeface="Arial" panose="020B0604020202020204" pitchFamily="34" charset="0"/>
              </a:rPr>
              <a:t>לאחר שהבנו כיצד לבדוק, נצלול במודול הזה לניהול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מה מבנה צוות הבדיקות ומה התפקידים של בעלי התפקידים השונים?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מתכננים פרויקט 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מעריכים את לוחות זמני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קובעים את אסטרטגיית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משלבים ניתוח סיכונים בפרויקט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דואגים לניהול תצורת תוצרי הבדיקות )הבודקה(?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מבצעים מעקב ובקרה על אופן התקדמות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מדווחים על אירועים שהתגלו במהלך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מנהלים תקלות ואירועים שהתגלו?</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300" dirty="0">
                <a:latin typeface="Arial" panose="020B0604020202020204" pitchFamily="34" charset="0"/>
                <a:cs typeface="Arial" panose="020B0604020202020204" pitchFamily="34" charset="0"/>
              </a:rPr>
              <a:t>נהוג כי המפתח יבדוק את הפיתוח של עצמו: הבדיקות יתבצעו במהירות ואף יחסכו כסף. אך, לצערנו הרב ישנם מספר הוכחות לכך שביצוע הבדיקות ע"י המפתח משפיע בצורה מזיקה על בדיקת הרכיב אותו פיתח: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למפתח אין שום אינטרס למצוא תקלות בעבודה של עצמו</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מאוד קשה לזהות תקלות ברורות מאליהן בעבודה של עצמך (אחרת הן לא היו נגרמות מלכתחילה)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למפתח קל ופשוט להניח בטעות שחלק מסוים תקין כאשר עובדתית הוא אינו תקין (לרוב לא יוודא את ההנחה מול מסמך)</a:t>
            </a:r>
          </a:p>
          <a:p>
            <a:pPr algn="r" rtl="1">
              <a:lnSpc>
                <a:spcPct val="150000"/>
              </a:lnSpc>
            </a:pPr>
            <a:endParaRPr lang="he-IL" sz="1300" dirty="0">
              <a:latin typeface="Arial" panose="020B0604020202020204" pitchFamily="34" charset="0"/>
              <a:cs typeface="Arial" panose="020B0604020202020204" pitchFamily="34" charset="0"/>
            </a:endParaRPr>
          </a:p>
          <a:p>
            <a:pPr algn="r" rtl="1">
              <a:lnSpc>
                <a:spcPct val="150000"/>
              </a:lnSpc>
            </a:pPr>
            <a:r>
              <a:rPr lang="he-IL" sz="1300" dirty="0">
                <a:latin typeface="Arial" panose="020B0604020202020204" pitchFamily="34" charset="0"/>
                <a:cs typeface="Arial" panose="020B0604020202020204" pitchFamily="34" charset="0"/>
              </a:rPr>
              <a:t>בודק עצמאי עשוי למנוע את המלכודות שהובאו לעיל:</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משימתו היא למצוא תקלות בתוכנה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קל יותר לזהות תקלות בעבודתו של האחר (אין רגישות לחלק הנבדק)</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בודק טוב לעולם אינו מניח הנחות, אלא מוודא מול מסמכים או גורמים בצוות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73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200" b="1" dirty="0">
                <a:latin typeface="Arial" panose="020B0604020202020204" pitchFamily="34" charset="0"/>
                <a:cs typeface="Arial" panose="020B0604020202020204" pitchFamily="34" charset="0"/>
              </a:rPr>
              <a:t>מה חשוב בבדיקות עצמאיות?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הבדיקות יכולות להתבצע על ידי מפתחים - הם מכירים הכי טוב את הקוד.</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הבדיקות יכולות להתבצע על ידי בודקים בתפקידים ספציפיים – הם מכירים את התפקיד שלהם הכי טוב</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יכולות להתבצע על ידי אנשים אחרים- כמו לקוחות, או בודקים בעלי מיומנויות מיוחדות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ההטיה הקוגניטיבית - כלומר חוסר היכולת שלנו להשתחרר מדפוסי החשיבה שלנו ולראות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את המצב באופן אובייקטיבי היא הסיבה העיקרית לצורך בעצמאות הבדיקות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31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200" b="1" dirty="0">
                <a:latin typeface="Arial" panose="020B0604020202020204" pitchFamily="34" charset="0"/>
                <a:cs typeface="Arial" panose="020B0604020202020204" pitchFamily="34" charset="0"/>
              </a:rPr>
              <a:t>חסרונות העצמאות בבדיקות: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בידוד מצוות הפיתוח עשוי לגרום לבעיות תקשורת (העקרון המרכזי הוא מהיבט פסיכולוגי - קשרי עבודה, כפיפות ניהולית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 עשוי לאבד רגש אחריות עבור איכות המוצר, עד כדי אי ביצוע בדיקות מפתח לפני העברה לבדיקות מתקדמות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עשוי להפוך לצוואר בקבוק בפרויקט (כתוצאה מהסעיף הנ"ל - ייאלץ לבצע יותר בדיקות בגלל האיכות הנמוכה של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נעלם בין המעברים</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2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400" b="1" dirty="0">
                <a:latin typeface="Arial" panose="020B0604020202020204" pitchFamily="34" charset="0"/>
                <a:cs typeface="Arial" panose="020B0604020202020204" pitchFamily="34" charset="0"/>
              </a:rPr>
              <a:t>יתרונות העצמאות בבדיקות:</a:t>
            </a:r>
          </a:p>
          <a:p>
            <a:pPr algn="r" rtl="1">
              <a:lnSpc>
                <a:spcPct val="150000"/>
              </a:lnSpc>
            </a:pPr>
            <a:r>
              <a:rPr lang="he-IL" sz="1200" dirty="0">
                <a:latin typeface="Arial" panose="020B0604020202020204" pitchFamily="34" charset="0"/>
                <a:cs typeface="Arial" panose="020B0604020202020204" pitchFamily="34" charset="0"/>
              </a:rPr>
              <a:t>בודקים עצמאיים יכולים לזהות סוגים שונים של כשלים בהשוואה למפתחים: בגלל הרקע שלהם, הפרספקטיבות הטכניות, ההטיות שלהם.</a:t>
            </a:r>
          </a:p>
          <a:p>
            <a:pPr algn="r" rtl="1">
              <a:lnSpc>
                <a:spcPct val="150000"/>
              </a:lnSpc>
            </a:pPr>
            <a:r>
              <a:rPr lang="he-IL" sz="1200" dirty="0">
                <a:latin typeface="Arial" panose="020B0604020202020204" pitchFamily="34" charset="0"/>
                <a:cs typeface="Arial" panose="020B0604020202020204" pitchFamily="34" charset="0"/>
              </a:rPr>
              <a:t>בודקים עצמאיים יכולים: לאמת, לאתגר, להפריך הנחות של בעלי עניין במהלך עיצוב ויישום המערכת.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400" b="1" dirty="0">
                <a:latin typeface="Arial" panose="020B0604020202020204" pitchFamily="34" charset="0"/>
                <a:cs typeface="Arial" panose="020B0604020202020204" pitchFamily="34" charset="0"/>
              </a:rPr>
              <a:t>ביצוע בדיקות ע"י בודק עצמאי, ישנם מספר רמות עצמאות: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 הוא המפתח (בודק לעצמו את הקוד) - ללא עצמאות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מתוך צוות הפיתוח יבצע בדיקה למפתח בצוות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בדיקות עצמאי בתוך הארגון אשר מדווח למנהל הפרויקט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מהמגזר העסקי - 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מומחה בדיקות חיצוני (כגון: מומחה הבטחת איכות)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בדיקות מחברה חיצונית</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13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רמת העצמאות במתודולוגיות השונות</a:t>
            </a:r>
          </a:p>
          <a:p>
            <a:pPr algn="r" rtl="1">
              <a:lnSpc>
                <a:spcPct val="150000"/>
              </a:lnSpc>
            </a:pPr>
            <a:r>
              <a:rPr lang="he-IL" sz="1200" b="1" dirty="0">
                <a:latin typeface="Arial" panose="020B0604020202020204" pitchFamily="34" charset="0"/>
                <a:cs typeface="Arial" panose="020B0604020202020204" pitchFamily="34" charset="0"/>
              </a:rPr>
              <a:t>במתודולוגיות</a:t>
            </a:r>
            <a:r>
              <a:rPr lang="en-US" sz="1200" b="1" dirty="0">
                <a:latin typeface="Arial" panose="020B0604020202020204" pitchFamily="34" charset="0"/>
                <a:cs typeface="Arial" panose="020B0604020202020204" pitchFamily="34" charset="0"/>
              </a:rPr>
              <a:t>Agile </a:t>
            </a:r>
            <a:r>
              <a:rPr lang="he-IL" sz="1200" b="1" dirty="0">
                <a:latin typeface="Arial" panose="020B0604020202020204" pitchFamily="34" charset="0"/>
                <a:cs typeface="Arial" panose="020B0604020202020204" pitchFamily="34" charset="0"/>
              </a:rPr>
              <a:t> הדגש הוא על תקשורת פנים צוותית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 פי מתודולוגיות אלו, הבודקים הם חלק מצוות הפיתוח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הבודקים יכולים להשתייך לקבוצת בדיקות עצמאית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גם מנהלי המוצר יכולים לבצע בדיקות קבלה כדי לאמת את סיפורי המשתמש בסוף כל איטרציה</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a:blip r:embed="rId4"/>
          <a:srcRect l="738" r="738"/>
          <a:stretch/>
        </p:blipFill>
        <p:spPr bwMode="auto">
          <a:xfrm>
            <a:off x="906027" y="2582095"/>
            <a:ext cx="4250997" cy="308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400" dirty="0">
                <a:latin typeface="Arial" panose="020B0604020202020204" pitchFamily="34" charset="0"/>
                <a:cs typeface="Arial" panose="020B0604020202020204" pitchFamily="34" charset="0"/>
              </a:rPr>
              <a:t>הפעילויות והמשימות של כל אחד מבעלי התפקידים תלויים:</a:t>
            </a:r>
          </a:p>
          <a:p>
            <a:pPr algn="r" rtl="1">
              <a:lnSpc>
                <a:spcPct val="150000"/>
              </a:lnSpc>
            </a:pPr>
            <a:r>
              <a:rPr lang="he-IL" sz="1400" dirty="0">
                <a:latin typeface="Arial" panose="020B0604020202020204" pitchFamily="34" charset="0"/>
                <a:cs typeface="Arial" panose="020B0604020202020204" pitchFamily="34" charset="0"/>
              </a:rPr>
              <a:t>במוצר, בפרויקט, באנשים עצמם ובארגון</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B37A6C-CE5E-0B1D-7A22-E97B65E88475}"/>
              </a:ext>
            </a:extLst>
          </p:cNvPr>
          <p:cNvPicPr>
            <a:picLocks noChangeAspect="1"/>
          </p:cNvPicPr>
          <p:nvPr/>
        </p:nvPicPr>
        <p:blipFill>
          <a:blip r:embed="rId4"/>
          <a:stretch>
            <a:fillRect/>
          </a:stretch>
        </p:blipFill>
        <p:spPr>
          <a:xfrm>
            <a:off x="1454654" y="2812343"/>
            <a:ext cx="7505381" cy="2621422"/>
          </a:xfrm>
          <a:prstGeom prst="rect">
            <a:avLst/>
          </a:prstGeom>
        </p:spPr>
      </p:pic>
      <p:sp>
        <p:nvSpPr>
          <p:cNvPr id="8" name="TextBox 7">
            <a:extLst>
              <a:ext uri="{FF2B5EF4-FFF2-40B4-BE49-F238E27FC236}">
                <a16:creationId xmlns:a16="http://schemas.microsoft.com/office/drawing/2014/main" id="{18165FB3-9DD7-8378-5E66-714ED0BBCE17}"/>
              </a:ext>
            </a:extLst>
          </p:cNvPr>
          <p:cNvSpPr txBox="1"/>
          <p:nvPr/>
        </p:nvSpPr>
        <p:spPr>
          <a:xfrm>
            <a:off x="2128876" y="5445179"/>
            <a:ext cx="1805299" cy="599844"/>
          </a:xfrm>
          <a:prstGeom prst="rect">
            <a:avLst/>
          </a:prstGeom>
          <a:noFill/>
        </p:spPr>
        <p:txBody>
          <a:bodyPr wrap="square">
            <a:spAutoFit/>
          </a:bodyPr>
          <a:lstStyle/>
          <a:p>
            <a:pPr algn="r" rtl="1">
              <a:lnSpc>
                <a:spcPct val="130000"/>
              </a:lnSpc>
              <a:spcBef>
                <a:spcPts val="1000"/>
              </a:spcBef>
            </a:pPr>
            <a:r>
              <a:rPr lang="he-IL" sz="1000" dirty="0">
                <a:latin typeface="Arial" panose="020B0604020202020204" pitchFamily="34" charset="0"/>
                <a:cs typeface="Arial" panose="020B0604020202020204" pitchFamily="34" charset="0"/>
              </a:rPr>
              <a:t>אחראי על תכנון הבדיקות</a:t>
            </a:r>
          </a:p>
          <a:p>
            <a:pPr algn="r" rtl="1">
              <a:lnSpc>
                <a:spcPct val="130000"/>
              </a:lnSpc>
              <a:spcBef>
                <a:spcPts val="1000"/>
              </a:spcBef>
            </a:pPr>
            <a:r>
              <a:rPr lang="he-IL" sz="1000" dirty="0">
                <a:latin typeface="Arial" panose="020B0604020202020204" pitchFamily="34" charset="0"/>
                <a:cs typeface="Arial" panose="020B0604020202020204" pitchFamily="34" charset="0"/>
              </a:rPr>
              <a:t>עצמן וביצוען</a:t>
            </a:r>
            <a:endParaRPr lang="en-US" sz="1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7A66F81-BDE7-54A8-64E9-32C0DF667AED}"/>
              </a:ext>
            </a:extLst>
          </p:cNvPr>
          <p:cNvSpPr txBox="1"/>
          <p:nvPr/>
        </p:nvSpPr>
        <p:spPr>
          <a:xfrm>
            <a:off x="6096000" y="5416806"/>
            <a:ext cx="1890757" cy="1128194"/>
          </a:xfrm>
          <a:prstGeom prst="rect">
            <a:avLst/>
          </a:prstGeom>
          <a:noFill/>
        </p:spPr>
        <p:txBody>
          <a:bodyPr wrap="square">
            <a:spAutoFit/>
          </a:bodyPr>
          <a:lstStyle/>
          <a:p>
            <a:pPr algn="r" rtl="1">
              <a:lnSpc>
                <a:spcPct val="130000"/>
              </a:lnSpc>
              <a:spcBef>
                <a:spcPts val="1000"/>
              </a:spcBef>
            </a:pPr>
            <a:r>
              <a:rPr lang="he-IL" sz="1000" dirty="0">
                <a:latin typeface="Arial" panose="020B0604020202020204" pitchFamily="34" charset="0"/>
                <a:cs typeface="Arial" panose="020B0604020202020204" pitchFamily="34" charset="0"/>
              </a:rPr>
              <a:t>לנהל...</a:t>
            </a:r>
          </a:p>
          <a:p>
            <a:pPr algn="r" rtl="1">
              <a:lnSpc>
                <a:spcPct val="130000"/>
              </a:lnSpc>
              <a:spcBef>
                <a:spcPts val="1000"/>
              </a:spcBef>
            </a:pPr>
            <a:r>
              <a:rPr lang="he-IL" sz="1000" dirty="0">
                <a:latin typeface="Arial" panose="020B0604020202020204" pitchFamily="34" charset="0"/>
                <a:cs typeface="Arial" panose="020B0604020202020204" pitchFamily="34" charset="0"/>
              </a:rPr>
              <a:t>אחראי על תהליך הבדיקות:</a:t>
            </a:r>
          </a:p>
          <a:p>
            <a:pPr algn="r" rtl="1">
              <a:lnSpc>
                <a:spcPct val="130000"/>
              </a:lnSpc>
              <a:spcBef>
                <a:spcPts val="1000"/>
              </a:spcBef>
            </a:pPr>
            <a:r>
              <a:rPr lang="he-IL" sz="1000" dirty="0">
                <a:latin typeface="Arial" panose="020B0604020202020204" pitchFamily="34" charset="0"/>
                <a:cs typeface="Arial" panose="020B0604020202020204" pitchFamily="34" charset="0"/>
              </a:rPr>
              <a:t>משימות תכנון הפרויקט, המעקב והבקרה</a:t>
            </a:r>
          </a:p>
        </p:txBody>
      </p:sp>
    </p:spTree>
    <p:extLst>
      <p:ext uri="{BB962C8B-B14F-4D97-AF65-F5344CB8AC3E}">
        <p14:creationId xmlns:p14="http://schemas.microsoft.com/office/powerpoint/2010/main" val="209682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ארגון 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300" b="1" dirty="0">
                <a:latin typeface="Arial" panose="020B0604020202020204" pitchFamily="34" charset="0"/>
                <a:cs typeface="Arial" panose="020B0604020202020204" pitchFamily="34" charset="0"/>
              </a:rPr>
              <a:t>מנהל הבדיקות בארגון</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A2A612-DF6F-E888-16A6-39558B6CAE7F}"/>
              </a:ext>
            </a:extLst>
          </p:cNvPr>
          <p:cNvPicPr>
            <a:picLocks noChangeAspect="1"/>
          </p:cNvPicPr>
          <p:nvPr/>
        </p:nvPicPr>
        <p:blipFill>
          <a:blip r:embed="rId5"/>
          <a:stretch>
            <a:fillRect/>
          </a:stretch>
        </p:blipFill>
        <p:spPr>
          <a:xfrm>
            <a:off x="4685222" y="2982238"/>
            <a:ext cx="7076469" cy="3304040"/>
          </a:xfrm>
          <a:prstGeom prst="rect">
            <a:avLst/>
          </a:prstGeom>
        </p:spPr>
      </p:pic>
    </p:spTree>
    <p:extLst>
      <p:ext uri="{BB962C8B-B14F-4D97-AF65-F5344CB8AC3E}">
        <p14:creationId xmlns:p14="http://schemas.microsoft.com/office/powerpoint/2010/main" val="16396380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11170</TotalTime>
  <Words>1111</Words>
  <Application>Microsoft Office PowerPoint</Application>
  <PresentationFormat>Widescreen</PresentationFormat>
  <Paragraphs>129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Sagona ExtraLight</vt:lpstr>
      <vt:lpstr>Speak Pro</vt:lpstr>
      <vt:lpstr>Wingdings</vt:lpstr>
      <vt:lpstr>Office Theme</vt:lpstr>
      <vt:lpstr>QA בודק תוכנה</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ארגון 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32</cp:revision>
  <dcterms:created xsi:type="dcterms:W3CDTF">2022-03-07T11:44:47Z</dcterms:created>
  <dcterms:modified xsi:type="dcterms:W3CDTF">2022-11-07T15:11:24Z</dcterms:modified>
</cp:coreProperties>
</file>